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7" r:id="rId3"/>
    <p:sldId id="321" r:id="rId4"/>
    <p:sldId id="319" r:id="rId5"/>
    <p:sldId id="331" r:id="rId6"/>
    <p:sldId id="335" r:id="rId7"/>
    <p:sldId id="337" r:id="rId8"/>
    <p:sldId id="364" r:id="rId9"/>
    <p:sldId id="352" r:id="rId10"/>
    <p:sldId id="330" r:id="rId11"/>
    <p:sldId id="348" r:id="rId12"/>
    <p:sldId id="346" r:id="rId13"/>
  </p:sldIdLst>
  <p:sldSz cx="9144000" cy="6858000" type="screen4x3"/>
  <p:notesSz cx="9623425" cy="68881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5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03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1475" y="0"/>
            <a:ext cx="41703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1703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1475" y="6542088"/>
            <a:ext cx="41703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E484F133-FBF4-4C23-93D1-329DFFDE5B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34DF-E758-4FE9-8D02-F0AAC364A3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A534-D656-470F-A068-C22A5E0D1F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F59C-E32B-43A3-88E1-7EA8366309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C991-51EF-4FDE-970A-BC6C56DA7F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63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6682-1532-4111-8947-900AA0CD8C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99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D98F-71F4-4B33-9FA1-C70E320637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CBFB-5D17-4074-B7C9-7C2A3707B5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4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74B2-9024-4809-B1D3-334FD6639A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36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DC47-C750-4422-83BD-0B2DDD4C0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0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95C5-B7C4-4F23-8A7B-D9482DC1B2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315C-CF52-497F-84D2-244D780F55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6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0CD79C-B24B-4797-84FD-D2E72D5BA7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43808" y="58052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vous donnerai un cœur de chair.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91780" y="90872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Vous serez mon peuple, et moi, je serai votre Dieu.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 descr="bible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80799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Lecture du livre </a:t>
            </a:r>
            <a:r>
              <a:rPr lang="fr-F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du prophète </a:t>
            </a:r>
            <a:r>
              <a:rPr lang="fr-F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Ézékiel</a:t>
            </a:r>
            <a:endParaRPr lang="fr-FR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fr-F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(36,16-17a.18-28)</a:t>
            </a:r>
            <a:endParaRPr lang="fr-FR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34"/>
            <a:ext cx="9144000" cy="68149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105273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vous prendrai du milieu des nations.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27784" y="404664"/>
            <a:ext cx="59046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vous rassemblerai de tous les pays.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-12-03 source grotte 18 (vincen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19872" y="4653136"/>
            <a:ext cx="54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répandrai sur vous une eau pure.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1886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Vous serez purifiés ; de toutes vos souillures, de toutes vos idoles, je vous purifierai.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1"/>
            <a:ext cx="9143999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4902" y="551723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vous donnerai un cœur nouveau.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87824" y="580526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 mettrai en vous un esprit nouveau.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577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3688" y="407707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J’ôterai de votre chair le cœur de pierre.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96</Words>
  <Application>Microsoft Office PowerPoint</Application>
  <PresentationFormat>Affichage à l'écran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EURL BASILIQUE DU ROSAIRE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Veillée pascale - Parole</dc:title>
  <dc:creator>Service Jeunes WK</dc:creator>
  <cp:lastModifiedBy>Wojtekomi</cp:lastModifiedBy>
  <cp:revision>169</cp:revision>
  <dcterms:created xsi:type="dcterms:W3CDTF">2004-04-04T16:47:00Z</dcterms:created>
  <dcterms:modified xsi:type="dcterms:W3CDTF">2020-04-10T18:40:01Z</dcterms:modified>
</cp:coreProperties>
</file>