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8" r:id="rId2"/>
    <p:sldId id="257" r:id="rId3"/>
    <p:sldId id="256" r:id="rId4"/>
    <p:sldId id="261" r:id="rId5"/>
    <p:sldId id="370" r:id="rId6"/>
    <p:sldId id="368" r:id="rId7"/>
    <p:sldId id="361" r:id="rId8"/>
    <p:sldId id="372" r:id="rId9"/>
    <p:sldId id="263" r:id="rId10"/>
    <p:sldId id="371" r:id="rId11"/>
    <p:sldId id="274" r:id="rId12"/>
    <p:sldId id="276" r:id="rId13"/>
    <p:sldId id="271" r:id="rId14"/>
    <p:sldId id="279" r:id="rId15"/>
    <p:sldId id="359" r:id="rId16"/>
    <p:sldId id="284" r:id="rId17"/>
  </p:sldIdLst>
  <p:sldSz cx="9144000" cy="6858000" type="screen4x3"/>
  <p:notesSz cx="9623425" cy="68881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75" autoAdjust="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703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51475" y="0"/>
            <a:ext cx="41703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42088"/>
            <a:ext cx="41703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51475" y="6542088"/>
            <a:ext cx="41703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D18777D9-49A6-4E8C-83BB-D235BF7C85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874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79283-F30C-4A2A-8F4D-AADAD0D68A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56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2186F-8519-4EB4-A318-3EB3896BDE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02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E39F7-27DD-46EF-92E9-7614725518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49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C42F5-D252-4E4C-BB19-9CB919082B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53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3CB4-2E94-4675-878B-5A99270069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8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D0AC8-A396-4073-8934-EF5327D971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82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CF85-2263-4F7F-9DF2-188EF7508F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65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6459D-F93E-45AB-8545-4CB1A82E64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64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691D6-6066-4721-AF6D-1764E24C5F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66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E9BFB-AE58-430B-9047-8664442AA1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10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FBCD9-BD73-4833-8D22-AC8A484E25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54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B2096C-3F7E-4D50-8D14-2F5B549D9E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9585" y="1772816"/>
            <a:ext cx="701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Dieu fit les bêtes sauvages selon leur espèce.</a:t>
            </a:r>
            <a:endParaRPr lang="fr-F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3869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86636" y="1124744"/>
            <a:ext cx="6770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Dieu dit : « Faisons l’homme à notre image, selon notre ressemblance.</a:t>
            </a:r>
            <a:endParaRPr lang="fr-F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835696" y="5445224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Dieu créa l’homme à son image, à l’image de Dieu il le créa, il les créa homme et femme.</a:t>
            </a:r>
            <a:endParaRPr lang="fr-F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"/>
            <a:ext cx="9144000" cy="68618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9552" y="5860722"/>
            <a:ext cx="8064896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Dieu les bénit et leur dit : « Soyez féconds et multipliez-vous, remplissez la terre et soumettez-la. »</a:t>
            </a:r>
            <a:endParaRPr lang="fr-F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00223" y="2420888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 Je vous donne toute plante qui porte sa semence sur toute la surface de la terre, et tout arbre dont le fruit porte sa semence : telle sera votre nourriture. »</a:t>
            </a:r>
            <a:endParaRPr lang="fr-F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Vigne 1 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9512" y="5703639"/>
            <a:ext cx="880077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Dieu vit tout ce qu’il avait fait ; et voici : cela était très bon.</a:t>
            </a:r>
            <a:endParaRPr lang="fr-F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4" descr="bible_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80799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Lecture du livre de la </a:t>
            </a:r>
            <a:r>
              <a:rPr lang="fr-F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Genèse (1,1 – 2,2)</a:t>
            </a:r>
            <a:endParaRPr lang="fr-FR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1" y="620687"/>
            <a:ext cx="7891279" cy="62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27584" y="332655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Au commencement, Dieu créa le ciel et la terre.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27584" y="332655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Dieu dit : « Que la lumière soit. » Et la lumière fut. Dieu vit que la lumière était bonne, et Dieu sépara la lumière des ténèbres.</a:t>
            </a:r>
            <a:endParaRPr lang="fr-F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lacs et glaciers de montagne refl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388" y="-228600"/>
            <a:ext cx="11280776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7504" y="3717032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Dieu fit le firmament, il sépara les eaux qui sont au-dessous du firmament et les eaux qui sont au-dessus.</a:t>
            </a:r>
            <a:endParaRPr lang="fr-F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804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5425" y="692696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Dieu dit : Que la terre produise l’herbe, la plante qui porte sa semence…</a:t>
            </a:r>
            <a:endParaRPr lang="fr-F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963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75656" y="692696"/>
            <a:ext cx="727280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… et que, sur la terre, l’arbre à fruit donne,</a:t>
            </a:r>
          </a:p>
          <a:p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selon son espèce, le fruit qui porte sa semence.</a:t>
            </a:r>
            <a:endParaRPr lang="fr-F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82"/>
            <a:ext cx="9144000" cy="681063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49051" y="551723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Dieu dit : « Qu’il y ait des luminaires au firmament du ciel, pour séparer le jour de la nuit. »</a:t>
            </a:r>
            <a:endParaRPr lang="fr-F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9486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5505519"/>
            <a:ext cx="792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Dieu dit : « Que les eaux foisonnent d’une profusion d’êtres vivants, et que les oiseaux volent au-dessus de la terre, sous le firmament du ciel. »</a:t>
            </a:r>
            <a:endParaRPr lang="fr-F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</TotalTime>
  <Words>279</Words>
  <Application>Microsoft Office PowerPoint</Application>
  <PresentationFormat>Affichage à l'écran (4:3)</PresentationFormat>
  <Paragraphs>15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Calibri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EURL BASILIQUE DU ROSAIRE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Veillée pascale - Parole</dc:title>
  <dc:creator>Service Jeunes WK</dc:creator>
  <cp:lastModifiedBy>Wojtekomi</cp:lastModifiedBy>
  <cp:revision>175</cp:revision>
  <dcterms:created xsi:type="dcterms:W3CDTF">2004-04-04T16:47:00Z</dcterms:created>
  <dcterms:modified xsi:type="dcterms:W3CDTF">2020-04-10T14:43:34Z</dcterms:modified>
</cp:coreProperties>
</file>